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48" y="1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4A63-AEEC-4702-A323-3F62ED58A73B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3E56-9A70-4271-BCEA-3B36873F7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71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4A63-AEEC-4702-A323-3F62ED58A73B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3E56-9A70-4271-BCEA-3B36873F7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15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4A63-AEEC-4702-A323-3F62ED58A73B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3E56-9A70-4271-BCEA-3B36873F7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15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4A63-AEEC-4702-A323-3F62ED58A73B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3E56-9A70-4271-BCEA-3B36873F7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64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4A63-AEEC-4702-A323-3F62ED58A73B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3E56-9A70-4271-BCEA-3B36873F7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46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4A63-AEEC-4702-A323-3F62ED58A73B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3E56-9A70-4271-BCEA-3B36873F7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14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4A63-AEEC-4702-A323-3F62ED58A73B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3E56-9A70-4271-BCEA-3B36873F7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73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4A63-AEEC-4702-A323-3F62ED58A73B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3E56-9A70-4271-BCEA-3B36873F7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03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4A63-AEEC-4702-A323-3F62ED58A73B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3E56-9A70-4271-BCEA-3B36873F7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40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4A63-AEEC-4702-A323-3F62ED58A73B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3E56-9A70-4271-BCEA-3B36873F7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64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4A63-AEEC-4702-A323-3F62ED58A73B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3E56-9A70-4271-BCEA-3B36873F7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96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44A63-AEEC-4702-A323-3F62ED58A73B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83E56-9A70-4271-BCEA-3B36873F75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05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5239" y="0"/>
            <a:ext cx="1335545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31000">
                <a:schemeClr val="accent1">
                  <a:lumMod val="60000"/>
                  <a:lumOff val="40000"/>
                </a:schemeClr>
              </a:gs>
              <a:gs pos="100000">
                <a:schemeClr val="bg1"/>
              </a:gs>
              <a:gs pos="59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4" y="75372"/>
            <a:ext cx="3510201" cy="164774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86" y="1828800"/>
            <a:ext cx="2391207" cy="47167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75203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Greg Habert</dc:creator>
  <cp:lastModifiedBy>Greg Habert</cp:lastModifiedBy>
  <cp:revision>3</cp:revision>
  <dcterms:created xsi:type="dcterms:W3CDTF">2020-10-15T21:46:26Z</dcterms:created>
  <dcterms:modified xsi:type="dcterms:W3CDTF">2020-10-15T22:05:02Z</dcterms:modified>
</cp:coreProperties>
</file>